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59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72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AA1F9A-57DB-47AC-B725-5EEBFEDE0E77}" v="13" dt="2025-10-15T11:58:39.903"/>
  </p1510:revLst>
</p1510:revInfo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just format 2 - Dekorfärg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Mellanmörkt format 1 - Dekorfärg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just forma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just format 2 - Dekorfärg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Ljust format 2 - Dekorfärg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just format 2 - Dekorfärg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just format 2 - Dekorfärg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DCAF9ED-07DC-4A11-8D7F-57B35C25682E}" styleName="Mellanmörkt format 1 - Dekorfärg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Mellanmörkt format 1 - Dekorfärg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llanmörkt format 1 - Dekorfärg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llanmörkt format 1 - Dekorfärg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202B0CA-FC54-4496-8BCA-5EF66A818D29}" styleName="Mörkt forma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Mörkt forma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Mellanmörkt format 4 - Dekorfärg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B344D84-9AFB-497E-A393-DC336BA19D2E}" styleName="Mellanmörkt format 3 - Dekorfärg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205" autoAdjust="0"/>
  </p:normalViewPr>
  <p:slideViewPr>
    <p:cSldViewPr snapToGrid="0">
      <p:cViewPr varScale="1">
        <p:scale>
          <a:sx n="78" d="100"/>
          <a:sy n="78" d="100"/>
        </p:scale>
        <p:origin x="8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a Lindbom" userId="fcbe2cd5-160d-4ccc-8967-032940d41915" providerId="ADAL" clId="{53E5F90B-3A09-4789-9D74-1485A6BFF5C7}"/>
    <pc:docChg chg="undo custSel addSld modSld">
      <pc:chgData name="Linda Lindbom" userId="fcbe2cd5-160d-4ccc-8967-032940d41915" providerId="ADAL" clId="{53E5F90B-3A09-4789-9D74-1485A6BFF5C7}" dt="2025-10-15T12:00:47.004" v="60" actId="404"/>
      <pc:docMkLst>
        <pc:docMk/>
      </pc:docMkLst>
      <pc:sldChg chg="modSp mod">
        <pc:chgData name="Linda Lindbom" userId="fcbe2cd5-160d-4ccc-8967-032940d41915" providerId="ADAL" clId="{53E5F90B-3A09-4789-9D74-1485A6BFF5C7}" dt="2025-10-15T11:59:47.970" v="52" actId="404"/>
        <pc:sldMkLst>
          <pc:docMk/>
          <pc:sldMk cId="1521338080" sldId="259"/>
        </pc:sldMkLst>
        <pc:spChg chg="mod">
          <ac:chgData name="Linda Lindbom" userId="fcbe2cd5-160d-4ccc-8967-032940d41915" providerId="ADAL" clId="{53E5F90B-3A09-4789-9D74-1485A6BFF5C7}" dt="2025-10-15T11:59:47.970" v="52" actId="404"/>
          <ac:spMkLst>
            <pc:docMk/>
            <pc:sldMk cId="1521338080" sldId="259"/>
            <ac:spMk id="4" creationId="{0ABD0B7B-B024-D846-FEC4-16DB23C33C5B}"/>
          </ac:spMkLst>
        </pc:spChg>
      </pc:sldChg>
      <pc:sldChg chg="addSp modSp mod">
        <pc:chgData name="Linda Lindbom" userId="fcbe2cd5-160d-4ccc-8967-032940d41915" providerId="ADAL" clId="{53E5F90B-3A09-4789-9D74-1485A6BFF5C7}" dt="2025-10-15T11:59:31.337" v="51" actId="1076"/>
        <pc:sldMkLst>
          <pc:docMk/>
          <pc:sldMk cId="1564885952" sldId="272"/>
        </pc:sldMkLst>
        <pc:spChg chg="add mod">
          <ac:chgData name="Linda Lindbom" userId="fcbe2cd5-160d-4ccc-8967-032940d41915" providerId="ADAL" clId="{53E5F90B-3A09-4789-9D74-1485A6BFF5C7}" dt="2025-10-15T11:59:31.337" v="51" actId="1076"/>
          <ac:spMkLst>
            <pc:docMk/>
            <pc:sldMk cId="1564885952" sldId="272"/>
            <ac:spMk id="4" creationId="{0BFB6E8E-212E-4016-BD04-2A97A53FBEF8}"/>
          </ac:spMkLst>
        </pc:spChg>
      </pc:sldChg>
      <pc:sldChg chg="modSp mod">
        <pc:chgData name="Linda Lindbom" userId="fcbe2cd5-160d-4ccc-8967-032940d41915" providerId="ADAL" clId="{53E5F90B-3A09-4789-9D74-1485A6BFF5C7}" dt="2025-10-15T12:00:00.929" v="53" actId="404"/>
        <pc:sldMkLst>
          <pc:docMk/>
          <pc:sldMk cId="3023773002" sldId="275"/>
        </pc:sldMkLst>
        <pc:spChg chg="mod">
          <ac:chgData name="Linda Lindbom" userId="fcbe2cd5-160d-4ccc-8967-032940d41915" providerId="ADAL" clId="{53E5F90B-3A09-4789-9D74-1485A6BFF5C7}" dt="2025-10-15T12:00:00.929" v="53" actId="404"/>
          <ac:spMkLst>
            <pc:docMk/>
            <pc:sldMk cId="3023773002" sldId="275"/>
            <ac:spMk id="4" creationId="{595E1349-B065-39C7-0BF8-C6A8B8902441}"/>
          </ac:spMkLst>
        </pc:spChg>
      </pc:sldChg>
      <pc:sldChg chg="modSp mod">
        <pc:chgData name="Linda Lindbom" userId="fcbe2cd5-160d-4ccc-8967-032940d41915" providerId="ADAL" clId="{53E5F90B-3A09-4789-9D74-1485A6BFF5C7}" dt="2025-10-15T12:00:07.521" v="54" actId="404"/>
        <pc:sldMkLst>
          <pc:docMk/>
          <pc:sldMk cId="4256135872" sldId="276"/>
        </pc:sldMkLst>
        <pc:spChg chg="mod">
          <ac:chgData name="Linda Lindbom" userId="fcbe2cd5-160d-4ccc-8967-032940d41915" providerId="ADAL" clId="{53E5F90B-3A09-4789-9D74-1485A6BFF5C7}" dt="2025-10-15T12:00:07.521" v="54" actId="404"/>
          <ac:spMkLst>
            <pc:docMk/>
            <pc:sldMk cId="4256135872" sldId="276"/>
            <ac:spMk id="4" creationId="{F35F6F78-01C8-1C93-7EF1-8872693512C4}"/>
          </ac:spMkLst>
        </pc:spChg>
      </pc:sldChg>
      <pc:sldChg chg="modSp mod">
        <pc:chgData name="Linda Lindbom" userId="fcbe2cd5-160d-4ccc-8967-032940d41915" providerId="ADAL" clId="{53E5F90B-3A09-4789-9D74-1485A6BFF5C7}" dt="2025-10-15T12:00:14.624" v="55" actId="404"/>
        <pc:sldMkLst>
          <pc:docMk/>
          <pc:sldMk cId="1678122730" sldId="277"/>
        </pc:sldMkLst>
        <pc:spChg chg="mod">
          <ac:chgData name="Linda Lindbom" userId="fcbe2cd5-160d-4ccc-8967-032940d41915" providerId="ADAL" clId="{53E5F90B-3A09-4789-9D74-1485A6BFF5C7}" dt="2025-10-15T12:00:14.624" v="55" actId="404"/>
          <ac:spMkLst>
            <pc:docMk/>
            <pc:sldMk cId="1678122730" sldId="277"/>
            <ac:spMk id="4" creationId="{5F1B4CAB-C392-F35A-59D1-FB8EB8B8C603}"/>
          </ac:spMkLst>
        </pc:spChg>
      </pc:sldChg>
      <pc:sldChg chg="modSp mod">
        <pc:chgData name="Linda Lindbom" userId="fcbe2cd5-160d-4ccc-8967-032940d41915" providerId="ADAL" clId="{53E5F90B-3A09-4789-9D74-1485A6BFF5C7}" dt="2025-10-15T12:00:23.951" v="56" actId="404"/>
        <pc:sldMkLst>
          <pc:docMk/>
          <pc:sldMk cId="1154257753" sldId="278"/>
        </pc:sldMkLst>
        <pc:spChg chg="mod">
          <ac:chgData name="Linda Lindbom" userId="fcbe2cd5-160d-4ccc-8967-032940d41915" providerId="ADAL" clId="{53E5F90B-3A09-4789-9D74-1485A6BFF5C7}" dt="2025-10-15T12:00:23.951" v="56" actId="404"/>
          <ac:spMkLst>
            <pc:docMk/>
            <pc:sldMk cId="1154257753" sldId="278"/>
            <ac:spMk id="4" creationId="{986ECF5C-A8DE-F56F-53C4-03B67E207D6F}"/>
          </ac:spMkLst>
        </pc:spChg>
      </pc:sldChg>
      <pc:sldChg chg="modSp mod">
        <pc:chgData name="Linda Lindbom" userId="fcbe2cd5-160d-4ccc-8967-032940d41915" providerId="ADAL" clId="{53E5F90B-3A09-4789-9D74-1485A6BFF5C7}" dt="2025-10-15T12:00:29.432" v="57" actId="404"/>
        <pc:sldMkLst>
          <pc:docMk/>
          <pc:sldMk cId="1411828006" sldId="279"/>
        </pc:sldMkLst>
        <pc:spChg chg="mod">
          <ac:chgData name="Linda Lindbom" userId="fcbe2cd5-160d-4ccc-8967-032940d41915" providerId="ADAL" clId="{53E5F90B-3A09-4789-9D74-1485A6BFF5C7}" dt="2025-10-15T12:00:29.432" v="57" actId="404"/>
          <ac:spMkLst>
            <pc:docMk/>
            <pc:sldMk cId="1411828006" sldId="279"/>
            <ac:spMk id="4" creationId="{89C5D8AC-A862-39D0-127E-CB63EF7F158C}"/>
          </ac:spMkLst>
        </pc:spChg>
      </pc:sldChg>
      <pc:sldChg chg="modSp mod">
        <pc:chgData name="Linda Lindbom" userId="fcbe2cd5-160d-4ccc-8967-032940d41915" providerId="ADAL" clId="{53E5F90B-3A09-4789-9D74-1485A6BFF5C7}" dt="2025-10-15T12:00:36.863" v="58" actId="404"/>
        <pc:sldMkLst>
          <pc:docMk/>
          <pc:sldMk cId="3366559069" sldId="280"/>
        </pc:sldMkLst>
        <pc:spChg chg="mod">
          <ac:chgData name="Linda Lindbom" userId="fcbe2cd5-160d-4ccc-8967-032940d41915" providerId="ADAL" clId="{53E5F90B-3A09-4789-9D74-1485A6BFF5C7}" dt="2025-10-15T12:00:36.863" v="58" actId="404"/>
          <ac:spMkLst>
            <pc:docMk/>
            <pc:sldMk cId="3366559069" sldId="280"/>
            <ac:spMk id="4" creationId="{9C948BD9-0788-1CCF-B176-8E52D13D3EA3}"/>
          </ac:spMkLst>
        </pc:spChg>
        <pc:spChg chg="mod">
          <ac:chgData name="Linda Lindbom" userId="fcbe2cd5-160d-4ccc-8967-032940d41915" providerId="ADAL" clId="{53E5F90B-3A09-4789-9D74-1485A6BFF5C7}" dt="2025-10-15T11:55:11.073" v="2" actId="403"/>
          <ac:spMkLst>
            <pc:docMk/>
            <pc:sldMk cId="3366559069" sldId="280"/>
            <ac:spMk id="5" creationId="{7B3F2440-F598-F650-51E4-AE212B5CD2AE}"/>
          </ac:spMkLst>
        </pc:spChg>
      </pc:sldChg>
      <pc:sldChg chg="modSp mod">
        <pc:chgData name="Linda Lindbom" userId="fcbe2cd5-160d-4ccc-8967-032940d41915" providerId="ADAL" clId="{53E5F90B-3A09-4789-9D74-1485A6BFF5C7}" dt="2025-10-15T12:00:41.955" v="59" actId="404"/>
        <pc:sldMkLst>
          <pc:docMk/>
          <pc:sldMk cId="4239224009" sldId="281"/>
        </pc:sldMkLst>
        <pc:spChg chg="mod">
          <ac:chgData name="Linda Lindbom" userId="fcbe2cd5-160d-4ccc-8967-032940d41915" providerId="ADAL" clId="{53E5F90B-3A09-4789-9D74-1485A6BFF5C7}" dt="2025-10-15T12:00:41.955" v="59" actId="404"/>
          <ac:spMkLst>
            <pc:docMk/>
            <pc:sldMk cId="4239224009" sldId="281"/>
            <ac:spMk id="4" creationId="{59CE92F8-6725-2057-0924-671AE0A760EF}"/>
          </ac:spMkLst>
        </pc:spChg>
        <pc:spChg chg="mod">
          <ac:chgData name="Linda Lindbom" userId="fcbe2cd5-160d-4ccc-8967-032940d41915" providerId="ADAL" clId="{53E5F90B-3A09-4789-9D74-1485A6BFF5C7}" dt="2025-10-15T11:56:35.090" v="16" actId="403"/>
          <ac:spMkLst>
            <pc:docMk/>
            <pc:sldMk cId="4239224009" sldId="281"/>
            <ac:spMk id="5" creationId="{AD723B93-BADD-8672-AB6B-8FE026EA7C17}"/>
          </ac:spMkLst>
        </pc:spChg>
      </pc:sldChg>
      <pc:sldChg chg="modSp add mod">
        <pc:chgData name="Linda Lindbom" userId="fcbe2cd5-160d-4ccc-8967-032940d41915" providerId="ADAL" clId="{53E5F90B-3A09-4789-9D74-1485A6BFF5C7}" dt="2025-10-15T12:00:47.004" v="60" actId="404"/>
        <pc:sldMkLst>
          <pc:docMk/>
          <pc:sldMk cId="2013289009" sldId="282"/>
        </pc:sldMkLst>
        <pc:spChg chg="mod">
          <ac:chgData name="Linda Lindbom" userId="fcbe2cd5-160d-4ccc-8967-032940d41915" providerId="ADAL" clId="{53E5F90B-3A09-4789-9D74-1485A6BFF5C7}" dt="2025-10-15T12:00:47.004" v="60" actId="404"/>
          <ac:spMkLst>
            <pc:docMk/>
            <pc:sldMk cId="2013289009" sldId="282"/>
            <ac:spMk id="4" creationId="{88D8FC3C-086B-9C04-2DD0-18E585ECB666}"/>
          </ac:spMkLst>
        </pc:spChg>
        <pc:spChg chg="mod">
          <ac:chgData name="Linda Lindbom" userId="fcbe2cd5-160d-4ccc-8967-032940d41915" providerId="ADAL" clId="{53E5F90B-3A09-4789-9D74-1485A6BFF5C7}" dt="2025-10-15T11:57:25.483" v="29" actId="207"/>
          <ac:spMkLst>
            <pc:docMk/>
            <pc:sldMk cId="2013289009" sldId="282"/>
            <ac:spMk id="5" creationId="{B4E0E9FA-069B-EF3D-3408-9CA92FFF14F8}"/>
          </ac:spMkLst>
        </pc:spChg>
      </pc:sldChg>
      <pc:sldChg chg="modSp add mod">
        <pc:chgData name="Linda Lindbom" userId="fcbe2cd5-160d-4ccc-8967-032940d41915" providerId="ADAL" clId="{53E5F90B-3A09-4789-9D74-1485A6BFF5C7}" dt="2025-10-15T11:58:17.139" v="39" actId="27636"/>
        <pc:sldMkLst>
          <pc:docMk/>
          <pc:sldMk cId="1080917608" sldId="283"/>
        </pc:sldMkLst>
        <pc:spChg chg="mod">
          <ac:chgData name="Linda Lindbom" userId="fcbe2cd5-160d-4ccc-8967-032940d41915" providerId="ADAL" clId="{53E5F90B-3A09-4789-9D74-1485A6BFF5C7}" dt="2025-10-15T11:58:00.551" v="34" actId="20577"/>
          <ac:spMkLst>
            <pc:docMk/>
            <pc:sldMk cId="1080917608" sldId="283"/>
            <ac:spMk id="4" creationId="{EF8C4589-0E2A-09D8-A8F9-F69E4A0EB077}"/>
          </ac:spMkLst>
        </pc:spChg>
        <pc:spChg chg="mod">
          <ac:chgData name="Linda Lindbom" userId="fcbe2cd5-160d-4ccc-8967-032940d41915" providerId="ADAL" clId="{53E5F90B-3A09-4789-9D74-1485A6BFF5C7}" dt="2025-10-15T11:58:17.139" v="39" actId="27636"/>
          <ac:spMkLst>
            <pc:docMk/>
            <pc:sldMk cId="1080917608" sldId="283"/>
            <ac:spMk id="5" creationId="{824AA932-89A7-F132-ECCE-1AB6968C695D}"/>
          </ac:spMkLst>
        </pc:spChg>
      </pc:sldChg>
      <pc:sldChg chg="modSp add mod">
        <pc:chgData name="Linda Lindbom" userId="fcbe2cd5-160d-4ccc-8967-032940d41915" providerId="ADAL" clId="{53E5F90B-3A09-4789-9D74-1485A6BFF5C7}" dt="2025-10-15T11:58:43.984" v="46" actId="403"/>
        <pc:sldMkLst>
          <pc:docMk/>
          <pc:sldMk cId="661234657" sldId="284"/>
        </pc:sldMkLst>
        <pc:spChg chg="mod">
          <ac:chgData name="Linda Lindbom" userId="fcbe2cd5-160d-4ccc-8967-032940d41915" providerId="ADAL" clId="{53E5F90B-3A09-4789-9D74-1485A6BFF5C7}" dt="2025-10-15T11:58:25.057" v="42" actId="27636"/>
          <ac:spMkLst>
            <pc:docMk/>
            <pc:sldMk cId="661234657" sldId="284"/>
            <ac:spMk id="4" creationId="{02B862E0-1D3D-13B4-159E-2584809FE9FA}"/>
          </ac:spMkLst>
        </pc:spChg>
        <pc:spChg chg="mod">
          <ac:chgData name="Linda Lindbom" userId="fcbe2cd5-160d-4ccc-8967-032940d41915" providerId="ADAL" clId="{53E5F90B-3A09-4789-9D74-1485A6BFF5C7}" dt="2025-10-15T11:58:43.984" v="46" actId="403"/>
          <ac:spMkLst>
            <pc:docMk/>
            <pc:sldMk cId="661234657" sldId="284"/>
            <ac:spMk id="5" creationId="{D23449C3-9538-26E1-D576-5E5BC8366E5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A59668E3-D88F-60AE-6C80-0D1DF028A8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9CED891-98B2-AC71-3915-AFD1E17C971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E53E6A-DAE2-014E-AD87-D5C78CF4C67E}" type="datetime1">
              <a:rPr lang="sv-SE" smtClean="0"/>
              <a:t>2025-10-15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02CA6BD-7B1F-F450-478D-CD66049B6C7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E44F0C9-867B-81DF-69EB-C55682A215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DBBAE0-AD78-A94A-B3D0-9C0BE4497C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696302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E8DDC-814D-2C45-AA8F-8A8737C49220}" type="datetime1">
              <a:rPr lang="sv-SE" smtClean="0"/>
              <a:t>2025-10-15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146D8-DF0C-BC46-A4E6-491D095E62E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757730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bg>
      <p:bgPr>
        <a:solidFill>
          <a:schemeClr val="bg1"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6E3A7AB-90ED-94EF-AC13-D9BB48C0D2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7260" y="471559"/>
            <a:ext cx="1020318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GB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F7CBE56-F4E8-71B6-1BD8-400D5AD53B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7260" y="3088958"/>
            <a:ext cx="10210800" cy="1655762"/>
          </a:xfrm>
        </p:spPr>
        <p:txBody>
          <a:bodyPr/>
          <a:lstStyle>
            <a:lvl1pPr marL="0" indent="0" algn="l">
              <a:buNone/>
              <a:defRPr sz="2400" b="1" i="0">
                <a:solidFill>
                  <a:schemeClr val="tx1"/>
                </a:solidFill>
                <a:latin typeface="Noto Sans SemBd" panose="020B0502040504020204" pitchFamily="34" charset="0"/>
                <a:ea typeface="Noto Sans SemBd" panose="020B0502040504020204" pitchFamily="34" charset="0"/>
                <a:cs typeface="Noto Sans SemBd" panose="020B050204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1436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 - Logo färg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ubrik 1">
            <a:extLst>
              <a:ext uri="{FF2B5EF4-FFF2-40B4-BE49-F238E27FC236}">
                <a16:creationId xmlns:a16="http://schemas.microsoft.com/office/drawing/2014/main" id="{60D6069C-AD4B-CCC1-E44C-0559E5A69F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1964" y="1628920"/>
            <a:ext cx="10088475" cy="180008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3000" b="1" i="0">
                <a:solidFill>
                  <a:schemeClr val="tx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GB" dirty="0"/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16E1EEAE-802B-B054-1F63-D5A580BF478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73714" y="3377298"/>
            <a:ext cx="4717143" cy="3303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09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 - Logo negativ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objekt 14" descr="Avsändare: mucf, Myndigheten för ungdoms-och civilsamhällesfrågor">
            <a:extLst>
              <a:ext uri="{FF2B5EF4-FFF2-40B4-BE49-F238E27FC236}">
                <a16:creationId xmlns:a16="http://schemas.microsoft.com/office/drawing/2014/main" id="{E6417A61-F44B-FE4F-8748-5EE0DBC280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73714" y="3377298"/>
            <a:ext cx="4717143" cy="3303421"/>
          </a:xfrm>
          <a:prstGeom prst="rect">
            <a:avLst/>
          </a:prstGeom>
        </p:spPr>
      </p:pic>
      <p:sp>
        <p:nvSpPr>
          <p:cNvPr id="16" name="Rubrik 1">
            <a:extLst>
              <a:ext uri="{FF2B5EF4-FFF2-40B4-BE49-F238E27FC236}">
                <a16:creationId xmlns:a16="http://schemas.microsoft.com/office/drawing/2014/main" id="{60D6069C-AD4B-CCC1-E44C-0559E5A69F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0056" y="1628920"/>
            <a:ext cx="10080383" cy="180008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3000" b="1" i="0">
                <a:solidFill>
                  <a:srgbClr val="FFFFFF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5720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182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633150E8-575F-0917-6A16-4FA07DDB88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7260" y="2763203"/>
            <a:ext cx="1020318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 b="1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GB" dirty="0"/>
          </a:p>
        </p:txBody>
      </p:sp>
      <p:sp>
        <p:nvSpPr>
          <p:cNvPr id="5" name="Underrubrik 2">
            <a:extLst>
              <a:ext uri="{FF2B5EF4-FFF2-40B4-BE49-F238E27FC236}">
                <a16:creationId xmlns:a16="http://schemas.microsoft.com/office/drawing/2014/main" id="{DBE651B2-FDD8-260B-C7CD-6AF47F8C3A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7260" y="5380602"/>
            <a:ext cx="10210800" cy="1042776"/>
          </a:xfrm>
        </p:spPr>
        <p:txBody>
          <a:bodyPr/>
          <a:lstStyle>
            <a:lvl1pPr marL="0" indent="0" algn="l">
              <a:buNone/>
              <a:defRPr sz="2400" b="1" i="0">
                <a:latin typeface="Noto Sans SemBd" panose="020B0502040504020204" pitchFamily="34" charset="0"/>
                <a:ea typeface="Noto Sans SemBd" panose="020B0502040504020204" pitchFamily="34" charset="0"/>
                <a:cs typeface="Noto Sans SemBd" panose="020B050204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9164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659D54-DFB9-8891-DD6D-A00DC9B0C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8492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GB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D1CA97-C746-38D3-93AD-44AC73D0A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8965"/>
            <a:ext cx="10515600" cy="4351338"/>
          </a:xfrm>
        </p:spPr>
        <p:txBody>
          <a:bodyPr/>
          <a:lstStyle>
            <a:lvl1pPr>
              <a:defRPr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 sz="1800"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 sz="1800"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 sz="1800"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 sz="1800"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4550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A9FB03-784E-FA13-93D9-694E78091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8492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GB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EFE4EF-34EE-39B3-6687-62ADBC7950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78965"/>
            <a:ext cx="4968240" cy="4351338"/>
          </a:xfrm>
        </p:spPr>
        <p:txBody>
          <a:bodyPr/>
          <a:lstStyle>
            <a:lvl1pPr>
              <a:defRPr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 sz="1800"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 sz="1800"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 sz="1800"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 sz="1800"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857B43A-65CD-C053-0E04-A963720FA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5060" y="1878965"/>
            <a:ext cx="5166360" cy="4351338"/>
          </a:xfrm>
        </p:spPr>
        <p:txBody>
          <a:bodyPr/>
          <a:lstStyle>
            <a:lvl1pPr>
              <a:defRPr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 sz="1800"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 sz="1800"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 sz="1800"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 sz="1800"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7638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9EC358-79F7-34B4-AE86-7F9A1F1619F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879283"/>
            <a:ext cx="4976621" cy="527033"/>
          </a:xfrm>
        </p:spPr>
        <p:txBody>
          <a:bodyPr anchor="t">
            <a:normAutofit/>
          </a:bodyPr>
          <a:lstStyle>
            <a:lvl1pPr marL="0" indent="0">
              <a:buNone/>
              <a:defRPr sz="2000" b="1" i="0">
                <a:latin typeface="Noto Sans SemBd" panose="020B0502040504020204" pitchFamily="34" charset="0"/>
                <a:ea typeface="Noto Sans SemBd" panose="020B0502040504020204" pitchFamily="34" charset="0"/>
                <a:cs typeface="Noto Sans SemBd" panose="020B050204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Klicka här för att ändra texten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414007E-CCEE-18EE-EBC5-C2B2B6E98FCC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879283"/>
            <a:ext cx="5183188" cy="527033"/>
          </a:xfrm>
        </p:spPr>
        <p:txBody>
          <a:bodyPr anchor="t">
            <a:normAutofit/>
          </a:bodyPr>
          <a:lstStyle>
            <a:lvl1pPr marL="0" indent="0">
              <a:buNone/>
              <a:defRPr sz="2000" b="1" i="0">
                <a:latin typeface="Noto Sans SemBd" panose="020B0502040504020204" pitchFamily="34" charset="0"/>
                <a:ea typeface="Noto Sans SemBd" panose="020B0502040504020204" pitchFamily="34" charset="0"/>
                <a:cs typeface="Noto Sans SemBd" panose="020B050204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Klicka här för att ändra texten</a:t>
            </a:r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2FCFD8CA-8273-C565-0092-9611EFAFFE7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8200" y="2419985"/>
            <a:ext cx="4968240" cy="3698875"/>
          </a:xfrm>
        </p:spPr>
        <p:txBody>
          <a:bodyPr/>
          <a:lstStyle>
            <a:lvl1pPr>
              <a:defRPr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 sz="1800"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 sz="1800"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 sz="1800"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 sz="1800"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 dirty="0"/>
          </a:p>
        </p:txBody>
      </p:sp>
      <p:sp>
        <p:nvSpPr>
          <p:cNvPr id="11" name="Platshållare för innehåll 3">
            <a:extLst>
              <a:ext uri="{FF2B5EF4-FFF2-40B4-BE49-F238E27FC236}">
                <a16:creationId xmlns:a16="http://schemas.microsoft.com/office/drawing/2014/main" id="{95A295CE-FF73-1171-5E6E-FBE7E20A6F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5060" y="2419985"/>
            <a:ext cx="5166360" cy="3698875"/>
          </a:xfrm>
        </p:spPr>
        <p:txBody>
          <a:bodyPr/>
          <a:lstStyle>
            <a:lvl1pPr>
              <a:defRPr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 sz="1800"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 sz="1800"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 sz="1800"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 sz="1800" b="0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 dirty="0"/>
          </a:p>
        </p:txBody>
      </p:sp>
      <p:sp>
        <p:nvSpPr>
          <p:cNvPr id="12" name="Rubrik 1">
            <a:extLst>
              <a:ext uri="{FF2B5EF4-FFF2-40B4-BE49-F238E27FC236}">
                <a16:creationId xmlns:a16="http://schemas.microsoft.com/office/drawing/2014/main" id="{ED97D48F-D923-46D9-A387-98DEB1C08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8492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3455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94376743-86B8-641F-ECBE-9655558ECA5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0"/>
            <a:ext cx="12192000" cy="6858000"/>
          </a:xfrm>
        </p:spPr>
        <p:txBody>
          <a:bodyPr anchor="b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2659D54-DFB9-8891-DD6D-A00DC9B0C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8492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 i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0279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vänster - innehål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2">
            <a:extLst>
              <a:ext uri="{FF2B5EF4-FFF2-40B4-BE49-F238E27FC236}">
                <a16:creationId xmlns:a16="http://schemas.microsoft.com/office/drawing/2014/main" id="{16FD7D15-3E73-3E9E-7FB4-83D85D251D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1" y="0"/>
            <a:ext cx="4583289" cy="6857999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GB" dirty="0"/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38879B7B-B6E3-E80A-9E28-EE0C30ECE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5165" y="678180"/>
            <a:ext cx="6057901" cy="1379220"/>
          </a:xfrm>
          <a:prstGeom prst="rect">
            <a:avLst/>
          </a:prstGeom>
        </p:spPr>
        <p:txBody>
          <a:bodyPr anchor="ctr"/>
          <a:lstStyle>
            <a:lvl1pPr>
              <a:defRPr sz="3200" b="1" i="0">
                <a:solidFill>
                  <a:schemeClr val="accent5">
                    <a:lumMod val="20000"/>
                    <a:lumOff val="80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GB" dirty="0"/>
          </a:p>
        </p:txBody>
      </p:sp>
      <p:sp>
        <p:nvSpPr>
          <p:cNvPr id="8" name="Platshållare för text 3">
            <a:extLst>
              <a:ext uri="{FF2B5EF4-FFF2-40B4-BE49-F238E27FC236}">
                <a16:creationId xmlns:a16="http://schemas.microsoft.com/office/drawing/2014/main" id="{F67909E3-5616-D576-0756-06F804EFEA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55165" y="2065020"/>
            <a:ext cx="6057901" cy="38115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0" i="0">
                <a:solidFill>
                  <a:srgbClr val="FFFFFF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661238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höger - innehåll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7ED529-EDBE-2C10-643B-32FD678B0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78180"/>
            <a:ext cx="5964872" cy="1379220"/>
          </a:xfrm>
          <a:prstGeom prst="rect">
            <a:avLst/>
          </a:prstGeom>
        </p:spPr>
        <p:txBody>
          <a:bodyPr anchor="ctr"/>
          <a:lstStyle>
            <a:lvl1pPr>
              <a:defRPr sz="3200" b="1" i="0">
                <a:solidFill>
                  <a:schemeClr val="accent6">
                    <a:lumMod val="20000"/>
                    <a:lumOff val="80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GB" dirty="0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9E3F2B0-C0E3-99C7-ED5F-2A8C90FFE0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608888" y="0"/>
            <a:ext cx="4583112" cy="6857999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GB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9D19917-42BB-14E9-0A20-4E55707C8B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65020"/>
            <a:ext cx="5964872" cy="38115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0" i="0">
                <a:solidFill>
                  <a:srgbClr val="FFFFFF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89CE08A6-FABE-95CB-E487-B500FB054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15793" y="6039623"/>
            <a:ext cx="1037867" cy="326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964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 - Budskap si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objekt 14" descr="Avsändare: mucf, Myndigheten för ungdoms-och civilsamhällesfrågor">
            <a:extLst>
              <a:ext uri="{FF2B5EF4-FFF2-40B4-BE49-F238E27FC236}">
                <a16:creationId xmlns:a16="http://schemas.microsoft.com/office/drawing/2014/main" id="{E6417A61-F44B-FE4F-8748-5EE0DBC280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5127" y="1809657"/>
            <a:ext cx="4717143" cy="3303421"/>
          </a:xfrm>
          <a:prstGeom prst="rect">
            <a:avLst/>
          </a:prstGeom>
        </p:spPr>
      </p:pic>
      <p:sp>
        <p:nvSpPr>
          <p:cNvPr id="16" name="Rubrik 1">
            <a:extLst>
              <a:ext uri="{FF2B5EF4-FFF2-40B4-BE49-F238E27FC236}">
                <a16:creationId xmlns:a16="http://schemas.microsoft.com/office/drawing/2014/main" id="{60D6069C-AD4B-CCC1-E44C-0559E5A69F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1506" y="2798270"/>
            <a:ext cx="6321228" cy="2210699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3000" b="0" i="0">
                <a:solidFill>
                  <a:srgbClr val="FFFFFF"/>
                </a:solidFill>
                <a:latin typeface="Noto Sans Med" panose="020B0502040504020204" pitchFamily="34" charset="0"/>
                <a:ea typeface="Noto Sans Med" panose="020B0502040504020204" pitchFamily="34" charset="0"/>
                <a:cs typeface="Noto Sans Med" panose="020B0502040504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284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6EB3B2D-50C0-852A-7B02-BFA5A05370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GB" dirty="0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EB192D19-1654-1C42-6322-E29FCA4CFE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615793" y="6039623"/>
            <a:ext cx="1037867" cy="326502"/>
          </a:xfrm>
          <a:prstGeom prst="rect">
            <a:avLst/>
          </a:prstGeom>
        </p:spPr>
      </p:pic>
      <p:sp>
        <p:nvSpPr>
          <p:cNvPr id="17" name="Platshållare för rubrik 16">
            <a:extLst>
              <a:ext uri="{FF2B5EF4-FFF2-40B4-BE49-F238E27FC236}">
                <a16:creationId xmlns:a16="http://schemas.microsoft.com/office/drawing/2014/main" id="{85FE0D4B-1D6E-4259-8D90-8D4C96ABD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21" name="Platshållare för datum 3">
            <a:extLst>
              <a:ext uri="{FF2B5EF4-FFF2-40B4-BE49-F238E27FC236}">
                <a16:creationId xmlns:a16="http://schemas.microsoft.com/office/drawing/2014/main" id="{6C28000A-D238-8A23-789E-E562C9D4C8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5378" y="6356350"/>
            <a:ext cx="27460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0" i="0">
                <a:solidFill>
                  <a:schemeClr val="tx1">
                    <a:tint val="7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fld id="{90912506-542B-5F4F-9C3D-4D2E447205D7}" type="datetimeFigureOut">
              <a:rPr lang="en-GB" smtClean="0"/>
              <a:pPr/>
              <a:t>15/10/2025</a:t>
            </a:fld>
            <a:endParaRPr lang="en-GB" dirty="0"/>
          </a:p>
        </p:txBody>
      </p:sp>
      <p:sp>
        <p:nvSpPr>
          <p:cNvPr id="22" name="Platshållare för bildnummer 5">
            <a:extLst>
              <a:ext uri="{FF2B5EF4-FFF2-40B4-BE49-F238E27FC236}">
                <a16:creationId xmlns:a16="http://schemas.microsoft.com/office/drawing/2014/main" id="{0F67B0BF-68ED-807E-899F-978FD2349E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356350"/>
            <a:ext cx="7676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 i="0">
                <a:solidFill>
                  <a:schemeClr val="tx1">
                    <a:tint val="75000"/>
                  </a:schemeClr>
                </a:solidFill>
                <a:latin typeface="Noto Sans SemBd" panose="020B0502040504020204" pitchFamily="34" charset="0"/>
                <a:ea typeface="Noto Sans SemBd" panose="020B0502040504020204" pitchFamily="34" charset="0"/>
                <a:cs typeface="Noto Sans SemBd" panose="020B0502040504020204" pitchFamily="34" charset="0"/>
              </a:defRPr>
            </a:lvl1pPr>
          </a:lstStyle>
          <a:p>
            <a:fld id="{CDC5FD15-3978-D640-A1C3-C30015E51BA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3" name="Platshållare för sidfot 6">
            <a:extLst>
              <a:ext uri="{FF2B5EF4-FFF2-40B4-BE49-F238E27FC236}">
                <a16:creationId xmlns:a16="http://schemas.microsoft.com/office/drawing/2014/main" id="{AD4697DB-96BD-EBE8-9D68-36433E0314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0" i="0">
                <a:solidFill>
                  <a:schemeClr val="tx1">
                    <a:tint val="7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337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9" r:id="rId6"/>
    <p:sldLayoutId id="2147483656" r:id="rId7"/>
    <p:sldLayoutId id="2147483657" r:id="rId8"/>
    <p:sldLayoutId id="2147483660" r:id="rId9"/>
    <p:sldLayoutId id="2147483658" r:id="rId10"/>
    <p:sldLayoutId id="2147483654" r:id="rId11"/>
    <p:sldLayoutId id="2147483655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4793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youmo@mucf.se" TargetMode="Externa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02A9E09-8E5E-6830-D209-D4837E4EE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sv-SE" sz="3200" dirty="0">
                <a:solidFill>
                  <a:schemeClr val="accent1"/>
                </a:solidFill>
              </a:rPr>
            </a:br>
            <a:r>
              <a:rPr lang="sv-SE" dirty="0">
                <a:solidFill>
                  <a:schemeClr val="accent2"/>
                </a:solidFill>
              </a:rPr>
              <a:t>Stöd för samtal med unga om sexuellt våld </a:t>
            </a:r>
            <a:br>
              <a:rPr lang="sv-SE" sz="3200" dirty="0"/>
            </a:br>
            <a:endParaRPr lang="sv-SE" sz="3200" dirty="0">
              <a:solidFill>
                <a:schemeClr val="accent1"/>
              </a:solidFill>
            </a:endParaRPr>
          </a:p>
        </p:txBody>
      </p:sp>
      <p:pic>
        <p:nvPicPr>
          <p:cNvPr id="3" name="Platshållare för innehåll 2" descr="En bild som visar klädsel, rita, möbler, kvinna&#10;&#10;AI-genererat innehåll kan vara felaktigt.">
            <a:extLst>
              <a:ext uri="{FF2B5EF4-FFF2-40B4-BE49-F238E27FC236}">
                <a16:creationId xmlns:a16="http://schemas.microsoft.com/office/drawing/2014/main" id="{A74E8AB8-A783-0BAB-2E6E-2E2B4AFE13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14930" y="1879600"/>
            <a:ext cx="6962140" cy="4351338"/>
          </a:xfrm>
        </p:spPr>
      </p:pic>
    </p:spTree>
    <p:extLst>
      <p:ext uri="{BB962C8B-B14F-4D97-AF65-F5344CB8AC3E}">
        <p14:creationId xmlns:p14="http://schemas.microsoft.com/office/powerpoint/2010/main" val="41916558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5792F-7DFA-5EAC-FA44-67B6BAA58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59CE92F8-6725-2057-0924-671AE0A76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8660"/>
            <a:ext cx="10515600" cy="1325563"/>
          </a:xfrm>
        </p:spPr>
        <p:txBody>
          <a:bodyPr>
            <a:noAutofit/>
          </a:bodyPr>
          <a:lstStyle/>
          <a:p>
            <a:br>
              <a:rPr lang="sv-SE" dirty="0">
                <a:solidFill>
                  <a:schemeClr val="accent3"/>
                </a:solidFill>
              </a:rPr>
            </a:br>
            <a:r>
              <a:rPr lang="sv-SE" dirty="0">
                <a:solidFill>
                  <a:schemeClr val="accent3"/>
                </a:solidFill>
              </a:rPr>
              <a:t>Film: Så hjälper du unga berätta om digitalt sexuellt våld</a:t>
            </a:r>
            <a:br>
              <a:rPr lang="sv-SE" dirty="0">
                <a:solidFill>
                  <a:schemeClr val="accent3"/>
                </a:solidFill>
              </a:rPr>
            </a:br>
            <a:endParaRPr lang="sv-SE" dirty="0">
              <a:solidFill>
                <a:schemeClr val="accent3"/>
              </a:solidFill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D723B93-BADD-8672-AB6B-8FE026EA7C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78965"/>
            <a:ext cx="107442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b="1" dirty="0">
                <a:solidFill>
                  <a:schemeClr val="accent3"/>
                </a:solidFill>
              </a:rPr>
              <a:t>Samtal med unga om digitalt sexuellt våld</a:t>
            </a:r>
            <a:endParaRPr lang="sv-SE" sz="2400" dirty="0">
              <a:solidFill>
                <a:schemeClr val="accent3"/>
              </a:solidFill>
            </a:endParaRPr>
          </a:p>
          <a:p>
            <a:pPr lvl="0"/>
            <a:r>
              <a:rPr lang="sv-SE" sz="2400" dirty="0">
                <a:solidFill>
                  <a:schemeClr val="accent3"/>
                </a:solidFill>
              </a:rPr>
              <a:t>Har du haft samtal med unga om digitalt sexuellt våld?</a:t>
            </a:r>
          </a:p>
          <a:p>
            <a:pPr lvl="0"/>
            <a:r>
              <a:rPr lang="sv-SE" sz="2400" dirty="0">
                <a:solidFill>
                  <a:schemeClr val="accent3"/>
                </a:solidFill>
              </a:rPr>
              <a:t>Om du haft samtal, vad fungerade bra? Vad fungerade mindre bra?</a:t>
            </a:r>
          </a:p>
          <a:p>
            <a:pPr marL="0" lvl="0" indent="0">
              <a:buNone/>
            </a:pPr>
            <a:endParaRPr lang="sv-SE" sz="24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sv-SE" sz="2400" b="1" dirty="0">
                <a:solidFill>
                  <a:schemeClr val="accent3"/>
                </a:solidFill>
              </a:rPr>
              <a:t>Fråga om digitalt våld</a:t>
            </a:r>
            <a:endParaRPr lang="sv-SE" sz="2400" dirty="0">
              <a:solidFill>
                <a:schemeClr val="accent3"/>
              </a:solidFill>
            </a:endParaRPr>
          </a:p>
          <a:p>
            <a:pPr lvl="0"/>
            <a:r>
              <a:rPr lang="sv-SE" sz="2400" dirty="0">
                <a:solidFill>
                  <a:schemeClr val="accent3"/>
                </a:solidFill>
              </a:rPr>
              <a:t>Brukar du fråga om digitala erfarenheter när du pratar med unga om våld?</a:t>
            </a:r>
          </a:p>
          <a:p>
            <a:pPr lvl="0"/>
            <a:r>
              <a:rPr lang="sv-SE" sz="2400" dirty="0">
                <a:solidFill>
                  <a:schemeClr val="accent3"/>
                </a:solidFill>
              </a:rPr>
              <a:t>Om ni har rutiner för att fråga om sexuellt våld, ingår det frågor om digital utsatthet?</a:t>
            </a:r>
          </a:p>
          <a:p>
            <a:pPr marL="0" indent="0">
              <a:buNone/>
            </a:pPr>
            <a:endParaRPr lang="sv-SE" sz="2400" dirty="0">
              <a:solidFill>
                <a:schemeClr val="accent3"/>
              </a:solidFill>
            </a:endParaRPr>
          </a:p>
          <a:p>
            <a:endParaRPr lang="sv-SE" sz="2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2240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736A9A-EE8B-4981-F527-A61F73333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88D8FC3C-086B-9C04-2DD0-18E585ECB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sv-SE" dirty="0">
                <a:solidFill>
                  <a:schemeClr val="accent3"/>
                </a:solidFill>
              </a:rPr>
            </a:br>
            <a:r>
              <a:rPr lang="sv-SE" dirty="0">
                <a:solidFill>
                  <a:schemeClr val="accent3"/>
                </a:solidFill>
              </a:rPr>
              <a:t>Film: Så hjälper du unga berätta om digitalt sexuellt våld</a:t>
            </a:r>
            <a:br>
              <a:rPr lang="sv-SE" dirty="0">
                <a:solidFill>
                  <a:schemeClr val="accent3"/>
                </a:solidFill>
              </a:rPr>
            </a:b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4E0E9FA-069B-EF3D-3408-9CA92FFF14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78965"/>
            <a:ext cx="107442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b="1" dirty="0">
                <a:solidFill>
                  <a:schemeClr val="accent3"/>
                </a:solidFill>
              </a:rPr>
              <a:t>Grupper som kan missas</a:t>
            </a:r>
            <a:endParaRPr lang="sv-SE" sz="2400" dirty="0">
              <a:solidFill>
                <a:schemeClr val="accent3"/>
              </a:solidFill>
            </a:endParaRPr>
          </a:p>
          <a:p>
            <a:pPr lvl="0"/>
            <a:r>
              <a:rPr lang="sv-SE" sz="2400" dirty="0">
                <a:solidFill>
                  <a:schemeClr val="accent3"/>
                </a:solidFill>
              </a:rPr>
              <a:t>Finns det grupper av unga som ni missar att fråga?</a:t>
            </a:r>
          </a:p>
          <a:p>
            <a:pPr lvl="0"/>
            <a:r>
              <a:rPr lang="sv-SE" sz="2400" dirty="0">
                <a:solidFill>
                  <a:schemeClr val="accent3"/>
                </a:solidFill>
              </a:rPr>
              <a:t>Vad kan ni göra för att minska den risken?</a:t>
            </a:r>
          </a:p>
          <a:p>
            <a:endParaRPr lang="sv-SE" sz="2400" dirty="0">
              <a:solidFill>
                <a:schemeClr val="accent3"/>
              </a:solidFill>
            </a:endParaRPr>
          </a:p>
          <a:p>
            <a:endParaRPr lang="sv-SE" sz="2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2890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1382C-BACD-0717-35F1-BBE23708F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EF8C4589-0E2A-09D8-A8F9-F69E4A0EB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v-SE" sz="4000" dirty="0">
                <a:solidFill>
                  <a:schemeClr val="accent5"/>
                </a:solidFill>
              </a:rPr>
            </a:br>
            <a:r>
              <a:rPr lang="sv-SE" sz="4000" dirty="0">
                <a:solidFill>
                  <a:schemeClr val="accent5"/>
                </a:solidFill>
              </a:rPr>
              <a:t>Film: Så hanterar du dina känslor vid samtal om sexuellt våld</a:t>
            </a:r>
            <a:br>
              <a:rPr lang="sv-SE" sz="4000" dirty="0">
                <a:solidFill>
                  <a:schemeClr val="accent5"/>
                </a:solidFill>
              </a:rPr>
            </a:br>
            <a:endParaRPr lang="sv-SE" sz="4000" dirty="0">
              <a:solidFill>
                <a:schemeClr val="accent5"/>
              </a:solidFill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824AA932-89A7-F132-ECCE-1AB6968C69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78965"/>
            <a:ext cx="107442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sz="2400" b="1" dirty="0">
                <a:solidFill>
                  <a:schemeClr val="accent5"/>
                </a:solidFill>
              </a:rPr>
              <a:t>Samtal som kan kännas svåra </a:t>
            </a:r>
            <a:endParaRPr lang="sv-SE" sz="2400" dirty="0">
              <a:solidFill>
                <a:schemeClr val="accent5"/>
              </a:solidFill>
            </a:endParaRPr>
          </a:p>
          <a:p>
            <a:pPr lvl="0"/>
            <a:r>
              <a:rPr lang="sv-SE" sz="2400" dirty="0">
                <a:solidFill>
                  <a:schemeClr val="accent5"/>
                </a:solidFill>
              </a:rPr>
              <a:t>Har du haft samtal med unga om sexuellt våld? </a:t>
            </a:r>
          </a:p>
          <a:p>
            <a:pPr lvl="0"/>
            <a:r>
              <a:rPr lang="sv-SE" sz="2400" dirty="0">
                <a:solidFill>
                  <a:schemeClr val="accent5"/>
                </a:solidFill>
              </a:rPr>
              <a:t>Om du haft såna samtal, vad kände du då? </a:t>
            </a:r>
          </a:p>
          <a:p>
            <a:pPr lvl="0"/>
            <a:r>
              <a:rPr lang="sv-SE" sz="2400" dirty="0">
                <a:solidFill>
                  <a:schemeClr val="accent5"/>
                </a:solidFill>
              </a:rPr>
              <a:t>Hur påverkade dina känslor samtalet?</a:t>
            </a:r>
          </a:p>
          <a:p>
            <a:pPr marL="0" lvl="0" indent="0">
              <a:buNone/>
            </a:pPr>
            <a:endParaRPr lang="sv-SE" sz="2400" dirty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sv-SE" sz="2400" b="1" dirty="0">
                <a:solidFill>
                  <a:schemeClr val="accent5"/>
                </a:solidFill>
              </a:rPr>
              <a:t>Ta hand om dig själv</a:t>
            </a:r>
            <a:endParaRPr lang="sv-SE" sz="2400" dirty="0">
              <a:solidFill>
                <a:schemeClr val="accent5"/>
              </a:solidFill>
            </a:endParaRPr>
          </a:p>
          <a:p>
            <a:pPr lvl="0"/>
            <a:r>
              <a:rPr lang="sv-SE" sz="2400" dirty="0">
                <a:solidFill>
                  <a:schemeClr val="accent5"/>
                </a:solidFill>
              </a:rPr>
              <a:t>Hur brukar du hantera dina känslor under samtal som känns svåra?</a:t>
            </a:r>
          </a:p>
          <a:p>
            <a:pPr lvl="0"/>
            <a:r>
              <a:rPr lang="sv-SE" sz="2400" dirty="0">
                <a:solidFill>
                  <a:schemeClr val="accent5"/>
                </a:solidFill>
              </a:rPr>
              <a:t>Vad behöver du efteråt?</a:t>
            </a:r>
          </a:p>
          <a:p>
            <a:pPr lvl="0"/>
            <a:r>
              <a:rPr lang="sv-SE" sz="2400" dirty="0">
                <a:solidFill>
                  <a:schemeClr val="accent5"/>
                </a:solidFill>
              </a:rPr>
              <a:t>Hur kan du förbereda dig inför ett samtal, så att du blir trygg?</a:t>
            </a:r>
          </a:p>
          <a:p>
            <a:endParaRPr lang="sv-SE" sz="2400" dirty="0">
              <a:solidFill>
                <a:schemeClr val="accent5"/>
              </a:solidFill>
            </a:endParaRPr>
          </a:p>
          <a:p>
            <a:endParaRPr lang="sv-SE" sz="24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917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FCD08A-DCE5-F640-69DA-1AE3AE882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02B862E0-1D3D-13B4-159E-2584809FE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v-SE" sz="4000" dirty="0">
                <a:solidFill>
                  <a:schemeClr val="accent5"/>
                </a:solidFill>
              </a:rPr>
            </a:br>
            <a:r>
              <a:rPr lang="sv-SE" sz="4000" dirty="0">
                <a:solidFill>
                  <a:schemeClr val="accent5"/>
                </a:solidFill>
              </a:rPr>
              <a:t>Film: Så hanterar du dina känslor vid samtal om sexuellt våld</a:t>
            </a:r>
            <a:br>
              <a:rPr lang="sv-SE" sz="4000" dirty="0">
                <a:solidFill>
                  <a:schemeClr val="accent5"/>
                </a:solidFill>
              </a:rPr>
            </a:br>
            <a:endParaRPr lang="sv-SE" sz="4000" dirty="0">
              <a:solidFill>
                <a:schemeClr val="tx2"/>
              </a:solidFill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23449C3-9538-26E1-D576-5E5BC8366E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78965"/>
            <a:ext cx="107442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b="1" dirty="0">
                <a:solidFill>
                  <a:schemeClr val="accent5"/>
                </a:solidFill>
              </a:rPr>
              <a:t>Prata om samtal som kan kännas svåra</a:t>
            </a:r>
            <a:endParaRPr lang="sv-SE" sz="2400" dirty="0">
              <a:solidFill>
                <a:schemeClr val="accent5"/>
              </a:solidFill>
            </a:endParaRPr>
          </a:p>
          <a:p>
            <a:pPr lvl="0"/>
            <a:r>
              <a:rPr lang="sv-SE" sz="2400" dirty="0">
                <a:solidFill>
                  <a:schemeClr val="accent5"/>
                </a:solidFill>
              </a:rPr>
              <a:t>Hur pratar ni om detta i verksamheten? </a:t>
            </a:r>
          </a:p>
          <a:p>
            <a:pPr lvl="0"/>
            <a:r>
              <a:rPr lang="sv-SE" sz="2400" dirty="0">
                <a:solidFill>
                  <a:schemeClr val="accent5"/>
                </a:solidFill>
              </a:rPr>
              <a:t>Har ni handledning, stöd eller forum för reflektion?</a:t>
            </a:r>
          </a:p>
          <a:p>
            <a:pPr lvl="0"/>
            <a:r>
              <a:rPr lang="sv-SE" sz="2400" dirty="0">
                <a:solidFill>
                  <a:schemeClr val="accent5"/>
                </a:solidFill>
              </a:rPr>
              <a:t>Vad skulle ni behöva ytterligare?</a:t>
            </a:r>
          </a:p>
          <a:p>
            <a:pPr marL="0" indent="0">
              <a:buNone/>
            </a:pPr>
            <a:endParaRPr lang="sv-SE" sz="2400" dirty="0">
              <a:solidFill>
                <a:schemeClr val="accent5"/>
              </a:solidFill>
            </a:endParaRPr>
          </a:p>
          <a:p>
            <a:endParaRPr lang="sv-SE" sz="24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2346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05EA17B5-738C-3C7A-4B52-C95D2B26D97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latin typeface="Noto Sans SemBd" panose="020B0502040504020204" pitchFamily="34" charset="0"/>
                <a:ea typeface="Noto Sans SemBd" panose="020B0502040504020204" pitchFamily="34" charset="0"/>
                <a:cs typeface="Noto Sans SemBd" panose="020B0502040504020204" pitchFamily="34" charset="0"/>
              </a:rPr>
              <a:t>Genom kunskap och stöd gör vi nytta för Sveriges unga och för det svenska civilsamhället.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0BFB6E8E-212E-4016-BD04-2A97A53FBEF8}"/>
              </a:ext>
            </a:extLst>
          </p:cNvPr>
          <p:cNvSpPr txBox="1"/>
          <p:nvPr/>
        </p:nvSpPr>
        <p:spPr>
          <a:xfrm>
            <a:off x="1553497" y="5113201"/>
            <a:ext cx="888836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Ta del av mer stöd från utbildningspaketet Rätt att veta! på mucf.se/</a:t>
            </a:r>
            <a:r>
              <a:rPr kumimoji="0" lang="sv-SE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rattattveta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Kontakt: rav@mucf.se</a:t>
            </a: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1564885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0ABD0B7B-B024-D846-FEC4-16DB23C33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Film: Hinder för unga att berätta om sexuellt våld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01999F8F-5370-94B4-9CF2-FD02A5428E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78965"/>
            <a:ext cx="10744200" cy="4351338"/>
          </a:xfrm>
        </p:spPr>
        <p:txBody>
          <a:bodyPr/>
          <a:lstStyle/>
          <a:p>
            <a:pPr marL="0" indent="0">
              <a:buNone/>
            </a:pPr>
            <a:r>
              <a:rPr lang="sv-SE" sz="2400" b="1" dirty="0">
                <a:solidFill>
                  <a:schemeClr val="tx2"/>
                </a:solidFill>
              </a:rPr>
              <a:t>Hinder för att prata om sexuellt våld</a:t>
            </a:r>
            <a:endParaRPr lang="sv-SE" sz="2400" dirty="0">
              <a:solidFill>
                <a:schemeClr val="tx2"/>
              </a:solidFill>
            </a:endParaRPr>
          </a:p>
          <a:p>
            <a:pPr lvl="0"/>
            <a:r>
              <a:rPr lang="sv-SE" sz="2400" dirty="0">
                <a:solidFill>
                  <a:schemeClr val="tx2"/>
                </a:solidFill>
              </a:rPr>
              <a:t>Vilka hinder nämndes i filmen? Var det något du reagerade särskilt på?</a:t>
            </a:r>
          </a:p>
          <a:p>
            <a:pPr lvl="0"/>
            <a:r>
              <a:rPr lang="sv-SE" sz="2400" dirty="0">
                <a:solidFill>
                  <a:schemeClr val="tx2"/>
                </a:solidFill>
              </a:rPr>
              <a:t>Har du andra exempel?</a:t>
            </a:r>
          </a:p>
          <a:p>
            <a:endParaRPr lang="sv-SE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sv-SE" sz="2400" b="1" dirty="0">
                <a:solidFill>
                  <a:schemeClr val="tx2"/>
                </a:solidFill>
              </a:rPr>
              <a:t>Föreställningar och normer påverkar samtal</a:t>
            </a:r>
            <a:endParaRPr lang="sv-SE" sz="2400" dirty="0">
              <a:solidFill>
                <a:schemeClr val="tx2"/>
              </a:solidFill>
            </a:endParaRPr>
          </a:p>
          <a:p>
            <a:pPr lvl="0"/>
            <a:r>
              <a:rPr lang="sv-SE" sz="2400" dirty="0">
                <a:solidFill>
                  <a:schemeClr val="tx2"/>
                </a:solidFill>
              </a:rPr>
              <a:t>Har du varit i en situation där du tror att dina egna föreställningar påverkade samtalet?</a:t>
            </a:r>
          </a:p>
          <a:p>
            <a:pPr lvl="0"/>
            <a:r>
              <a:rPr lang="sv-SE" sz="2400" dirty="0">
                <a:solidFill>
                  <a:schemeClr val="tx2"/>
                </a:solidFill>
              </a:rPr>
              <a:t>Hur märkte du det, och hur hanterade du det?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1338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32DA1D-85B9-23D1-ADD3-EA5E1C8B7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5B093FE1-BF5B-57EB-B43D-8887F5257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Film: Hinder för unga att berätta om sexuellt våld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3AFE332C-A443-2F3F-1F84-9C6D5A3A31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78965"/>
            <a:ext cx="10744200" cy="435133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sv-SE" sz="2800" b="1" dirty="0">
                <a:solidFill>
                  <a:schemeClr val="tx2"/>
                </a:solidFill>
              </a:rPr>
              <a:t>Ungas olika villkor</a:t>
            </a:r>
            <a:endParaRPr lang="sv-SE" sz="2400" dirty="0">
              <a:solidFill>
                <a:schemeClr val="tx2"/>
              </a:solidFill>
            </a:endParaRPr>
          </a:p>
          <a:p>
            <a:pPr lvl="0"/>
            <a:r>
              <a:rPr lang="sv-SE" sz="2400" dirty="0">
                <a:solidFill>
                  <a:schemeClr val="tx2"/>
                </a:solidFill>
              </a:rPr>
              <a:t>Vilka erfarenheter har du av att möta unga med olika bakgrund eller livssituation, till exempel unga som lever med hedersnormer, är hbtqi-personer eller har någon funktionsnedsättning?</a:t>
            </a:r>
          </a:p>
          <a:p>
            <a:pPr lvl="0"/>
            <a:r>
              <a:rPr lang="sv-SE" sz="2400" dirty="0">
                <a:solidFill>
                  <a:schemeClr val="tx2"/>
                </a:solidFill>
              </a:rPr>
              <a:t>Vilka särskilda hinder för att berätta tror du kan finnas för dessa unga?</a:t>
            </a:r>
          </a:p>
          <a:p>
            <a:pPr marL="0" indent="0">
              <a:buNone/>
            </a:pPr>
            <a:endParaRPr lang="sv-SE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657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03357-2F0A-A14A-12F1-ED711E464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595E1349-B065-39C7-0BF8-C6A8B8902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chemeClr val="accent2"/>
                </a:solidFill>
              </a:rPr>
              <a:t>Film: Så hjälper du unga berätta om sexuellt våld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4567B94-C0C1-716F-0BD9-24BDE701D2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78965"/>
            <a:ext cx="107442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b="1" dirty="0">
                <a:solidFill>
                  <a:schemeClr val="accent2"/>
                </a:solidFill>
              </a:rPr>
              <a:t>Samtal med unga om sexuellt våld</a:t>
            </a:r>
            <a:endParaRPr lang="sv-SE" sz="2400" dirty="0">
              <a:solidFill>
                <a:schemeClr val="accent2"/>
              </a:solidFill>
            </a:endParaRPr>
          </a:p>
          <a:p>
            <a:pPr lvl="0"/>
            <a:r>
              <a:rPr lang="sv-SE" sz="2400" dirty="0">
                <a:solidFill>
                  <a:schemeClr val="accent2"/>
                </a:solidFill>
              </a:rPr>
              <a:t>Har du haft samtal med unga om sexuellt våld?</a:t>
            </a:r>
          </a:p>
          <a:p>
            <a:pPr lvl="0"/>
            <a:r>
              <a:rPr lang="sv-SE" sz="2400" dirty="0">
                <a:solidFill>
                  <a:schemeClr val="accent2"/>
                </a:solidFill>
              </a:rPr>
              <a:t>Om du haft samtal, vad fungerade bra? Vad fungerade mindre bra?</a:t>
            </a:r>
          </a:p>
          <a:p>
            <a:pPr marL="0" lvl="0" indent="0">
              <a:buNone/>
            </a:pPr>
            <a:endParaRPr lang="sv-SE" sz="24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sv-SE" sz="2400" b="1" dirty="0">
                <a:solidFill>
                  <a:schemeClr val="accent2"/>
                </a:solidFill>
              </a:rPr>
              <a:t>Skapa en trygg miljö för unga</a:t>
            </a:r>
            <a:endParaRPr lang="sv-SE" sz="2400" dirty="0">
              <a:solidFill>
                <a:schemeClr val="accent2"/>
              </a:solidFill>
            </a:endParaRPr>
          </a:p>
          <a:p>
            <a:pPr lvl="0"/>
            <a:r>
              <a:rPr lang="sv-SE" sz="2400" dirty="0">
                <a:solidFill>
                  <a:schemeClr val="accent2"/>
                </a:solidFill>
              </a:rPr>
              <a:t>Vad gör ni i dag för att skapa ett tryggt sammanhang där unga vågar berätta?</a:t>
            </a:r>
          </a:p>
          <a:p>
            <a:pPr lvl="0"/>
            <a:r>
              <a:rPr lang="sv-SE" sz="2400" dirty="0">
                <a:solidFill>
                  <a:schemeClr val="accent2"/>
                </a:solidFill>
              </a:rPr>
              <a:t>Vad kan ni göra mer för att signalera att det är okej att prata om våld och övergrepp?</a:t>
            </a:r>
          </a:p>
          <a:p>
            <a:endParaRPr lang="sv-SE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773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7273C-0071-DF2A-6216-C577D72CD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35F6F78-01C8-1C93-7EF1-887269351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chemeClr val="accent2"/>
                </a:solidFill>
              </a:rPr>
              <a:t>Film: Så hjälper du unga berätta om sexuellt våld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E864B6F4-13B4-0AD7-AB5C-24B09680A4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78965"/>
            <a:ext cx="107442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b="1" dirty="0">
                <a:solidFill>
                  <a:schemeClr val="accent2"/>
                </a:solidFill>
              </a:rPr>
              <a:t>Rutiner för att ställa frågor om våld</a:t>
            </a:r>
            <a:endParaRPr lang="sv-SE" sz="2400" dirty="0">
              <a:solidFill>
                <a:schemeClr val="accent2"/>
              </a:solidFill>
            </a:endParaRPr>
          </a:p>
          <a:p>
            <a:pPr lvl="0"/>
            <a:r>
              <a:rPr lang="sv-SE" sz="2400" dirty="0">
                <a:solidFill>
                  <a:schemeClr val="accent2"/>
                </a:solidFill>
              </a:rPr>
              <a:t>Har ni rutiner för att ställa frågor om våld till unga?</a:t>
            </a:r>
          </a:p>
          <a:p>
            <a:pPr lvl="0"/>
            <a:r>
              <a:rPr lang="sv-SE" sz="2400" dirty="0">
                <a:solidFill>
                  <a:schemeClr val="accent2"/>
                </a:solidFill>
              </a:rPr>
              <a:t>Ingår i så fall även unga som behöver stöd i sin kommunikation, så som unga med olika funktionsnedsättningar?</a:t>
            </a:r>
          </a:p>
          <a:p>
            <a:pPr marL="0" lvl="0" indent="0">
              <a:buNone/>
            </a:pPr>
            <a:endParaRPr lang="sv-SE" sz="24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sv-SE" sz="2400" b="1" dirty="0">
                <a:solidFill>
                  <a:schemeClr val="accent2"/>
                </a:solidFill>
              </a:rPr>
              <a:t>Grupper som kan missas</a:t>
            </a:r>
            <a:endParaRPr lang="sv-SE" sz="2400" dirty="0">
              <a:solidFill>
                <a:schemeClr val="accent2"/>
              </a:solidFill>
            </a:endParaRPr>
          </a:p>
          <a:p>
            <a:pPr lvl="0"/>
            <a:r>
              <a:rPr lang="sv-SE" sz="2400" dirty="0">
                <a:solidFill>
                  <a:schemeClr val="accent2"/>
                </a:solidFill>
              </a:rPr>
              <a:t>Finns det grupper av unga som ni missar att fråga?</a:t>
            </a:r>
          </a:p>
          <a:p>
            <a:pPr lvl="0"/>
            <a:r>
              <a:rPr lang="sv-SE" sz="2400" dirty="0">
                <a:solidFill>
                  <a:schemeClr val="accent2"/>
                </a:solidFill>
              </a:rPr>
              <a:t>Vad kan ni göra för att minska den risken?</a:t>
            </a:r>
          </a:p>
          <a:p>
            <a:endParaRPr lang="sv-SE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135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D5AC0B-F082-CA1A-2AC3-DC374811A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5F1B4CAB-C392-F35A-59D1-FB8EB8B8C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chemeClr val="accent1"/>
                </a:solidFill>
              </a:rPr>
              <a:t>Film: Så hjälper du unga berätta om sexuellt våld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4BA5E736-ACAC-CA28-2E25-39092412BF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78965"/>
            <a:ext cx="107442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b="1" dirty="0">
                <a:solidFill>
                  <a:schemeClr val="accent1"/>
                </a:solidFill>
              </a:rPr>
              <a:t>Samtal med unga om sexuellt våld</a:t>
            </a:r>
            <a:endParaRPr lang="sv-SE" sz="2400" dirty="0">
              <a:solidFill>
                <a:schemeClr val="accent1"/>
              </a:solidFill>
            </a:endParaRPr>
          </a:p>
          <a:p>
            <a:pPr lvl="0"/>
            <a:r>
              <a:rPr lang="sv-SE" sz="2400" dirty="0">
                <a:solidFill>
                  <a:schemeClr val="accent1"/>
                </a:solidFill>
              </a:rPr>
              <a:t>Har du haft samtal med unga om sexuellt våld?</a:t>
            </a:r>
          </a:p>
          <a:p>
            <a:pPr lvl="0"/>
            <a:r>
              <a:rPr lang="sv-SE" sz="2400" dirty="0">
                <a:solidFill>
                  <a:schemeClr val="accent1"/>
                </a:solidFill>
              </a:rPr>
              <a:t>Om du haft samtal, vad fungerade bra? Vad fungerade mindre bra?</a:t>
            </a:r>
          </a:p>
          <a:p>
            <a:pPr marL="0" lvl="0" indent="0">
              <a:buNone/>
            </a:pPr>
            <a:endParaRPr lang="sv-SE" sz="24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sv-SE" sz="2400" b="1" dirty="0">
                <a:solidFill>
                  <a:schemeClr val="accent1"/>
                </a:solidFill>
              </a:rPr>
              <a:t>Skapa en trygg miljö för unga</a:t>
            </a:r>
            <a:endParaRPr lang="sv-SE" sz="2400" dirty="0">
              <a:solidFill>
                <a:schemeClr val="accent1"/>
              </a:solidFill>
            </a:endParaRPr>
          </a:p>
          <a:p>
            <a:pPr lvl="0"/>
            <a:r>
              <a:rPr lang="sv-SE" sz="2400" dirty="0">
                <a:solidFill>
                  <a:schemeClr val="accent1"/>
                </a:solidFill>
              </a:rPr>
              <a:t>Vad gör ni i dag för att skapa ett tryggt sammanhang där unga vågar berätta?</a:t>
            </a:r>
          </a:p>
          <a:p>
            <a:pPr lvl="0"/>
            <a:r>
              <a:rPr lang="sv-SE" sz="2400" dirty="0">
                <a:solidFill>
                  <a:schemeClr val="accent1"/>
                </a:solidFill>
              </a:rPr>
              <a:t>Vad kan ni göra mer för att signalera att det är okej att prata om våld och övergrepp?</a:t>
            </a:r>
          </a:p>
          <a:p>
            <a:endParaRPr lang="sv-SE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122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7691A-F9BB-359D-8628-AF15AE2F1C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86ECF5C-A8DE-F56F-53C4-03B67E207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chemeClr val="accent1"/>
                </a:solidFill>
              </a:rPr>
              <a:t>Film: Så hjälper du unga berätta om sexuellt våld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103124F7-4D87-AAE4-24AB-53E5AC5C32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78965"/>
            <a:ext cx="107442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b="1" dirty="0">
                <a:solidFill>
                  <a:schemeClr val="accent1"/>
                </a:solidFill>
              </a:rPr>
              <a:t>Rutiner för att ställa frågor om våld</a:t>
            </a:r>
            <a:endParaRPr lang="sv-SE" sz="2400" dirty="0">
              <a:solidFill>
                <a:schemeClr val="accent1"/>
              </a:solidFill>
            </a:endParaRPr>
          </a:p>
          <a:p>
            <a:pPr lvl="0"/>
            <a:r>
              <a:rPr lang="sv-SE" sz="2400" dirty="0">
                <a:solidFill>
                  <a:schemeClr val="accent1"/>
                </a:solidFill>
              </a:rPr>
              <a:t>Har ni rutiner för att ställa frågor om våld till unga?</a:t>
            </a:r>
          </a:p>
          <a:p>
            <a:pPr lvl="0"/>
            <a:r>
              <a:rPr lang="sv-SE" sz="2400" dirty="0">
                <a:solidFill>
                  <a:schemeClr val="accent1"/>
                </a:solidFill>
              </a:rPr>
              <a:t>Ingår i så fall även unga som behöver stöd i sin kommunikation, så som unga med olika funktionsnedsättningar?</a:t>
            </a:r>
          </a:p>
          <a:p>
            <a:pPr marL="0" lvl="0" indent="0">
              <a:buNone/>
            </a:pPr>
            <a:endParaRPr lang="sv-SE" sz="24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sv-SE" sz="2400" b="1" dirty="0">
                <a:solidFill>
                  <a:schemeClr val="accent1"/>
                </a:solidFill>
              </a:rPr>
              <a:t>Grupper som kan missas</a:t>
            </a:r>
            <a:endParaRPr lang="sv-SE" sz="2400" dirty="0">
              <a:solidFill>
                <a:schemeClr val="accent1"/>
              </a:solidFill>
            </a:endParaRPr>
          </a:p>
          <a:p>
            <a:pPr lvl="0"/>
            <a:r>
              <a:rPr lang="sv-SE" sz="2400" dirty="0">
                <a:solidFill>
                  <a:schemeClr val="accent1"/>
                </a:solidFill>
              </a:rPr>
              <a:t>Finns det grupper av unga som ni missar att fråga?</a:t>
            </a:r>
          </a:p>
          <a:p>
            <a:pPr lvl="0"/>
            <a:r>
              <a:rPr lang="sv-SE" sz="2400" dirty="0">
                <a:solidFill>
                  <a:schemeClr val="accent1"/>
                </a:solidFill>
              </a:rPr>
              <a:t>Vad kan ni göra för att minska den risken?</a:t>
            </a:r>
          </a:p>
          <a:p>
            <a:endParaRPr lang="sv-SE" sz="2400" dirty="0">
              <a:solidFill>
                <a:schemeClr val="accent1"/>
              </a:solidFill>
            </a:endParaRPr>
          </a:p>
          <a:p>
            <a:endParaRPr lang="sv-SE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257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28C70-7F2C-370D-69C4-834D971F0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89C5D8AC-A862-39D0-127E-CB63EF7F1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Film: Om digitalt sexuellt våld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6CFCF78-6F38-2E89-A3E1-889F4EE31F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78965"/>
            <a:ext cx="107442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b="1" dirty="0"/>
              <a:t>Känn till ungas digitala liv</a:t>
            </a:r>
            <a:endParaRPr lang="sv-SE" sz="2400" dirty="0"/>
          </a:p>
          <a:p>
            <a:pPr lvl="0"/>
            <a:r>
              <a:rPr lang="sv-SE" sz="2400" dirty="0"/>
              <a:t>Känner du till vilka </a:t>
            </a:r>
            <a:r>
              <a:rPr lang="sv-SE" sz="2400" dirty="0" err="1"/>
              <a:t>appar</a:t>
            </a:r>
            <a:r>
              <a:rPr lang="sv-SE" sz="2400" dirty="0"/>
              <a:t> och plattformar unga använder och hur de fungerar?</a:t>
            </a:r>
          </a:p>
          <a:p>
            <a:pPr lvl="0"/>
            <a:r>
              <a:rPr lang="sv-SE" sz="2400" dirty="0"/>
              <a:t>Hur håller du dig uppdaterad?</a:t>
            </a:r>
          </a:p>
          <a:p>
            <a:pPr marL="0" lvl="0" indent="0">
              <a:buNone/>
            </a:pPr>
            <a:endParaRPr lang="sv-SE" sz="2400" dirty="0"/>
          </a:p>
          <a:p>
            <a:pPr marL="0" indent="0">
              <a:buNone/>
            </a:pPr>
            <a:r>
              <a:rPr lang="sv-SE" sz="2400" b="1" dirty="0"/>
              <a:t>Konsekvenser av digital utsatthet</a:t>
            </a:r>
            <a:endParaRPr lang="sv-SE" sz="2400" dirty="0"/>
          </a:p>
          <a:p>
            <a:pPr lvl="0"/>
            <a:r>
              <a:rPr lang="sv-SE" sz="2400" dirty="0"/>
              <a:t>Vilken konsekvens i filmen reagerade du mest på?</a:t>
            </a:r>
          </a:p>
          <a:p>
            <a:pPr lvl="0"/>
            <a:r>
              <a:rPr lang="sv-SE" sz="2400" dirty="0"/>
              <a:t>Har du andra exempel?</a:t>
            </a:r>
          </a:p>
          <a:p>
            <a:pPr marL="0" lvl="0" indent="0">
              <a:buNone/>
            </a:pPr>
            <a:endParaRPr lang="sv-SE" sz="2400" dirty="0"/>
          </a:p>
          <a:p>
            <a:endParaRPr lang="sv-SE" sz="2400" dirty="0"/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1411828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0EAF44-1B97-2A05-4A77-016891127C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C948BD9-0788-1CCF-B176-8E52D13D3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Film: Om digitalt sexuellt våld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7B3F2440-F598-F650-51E4-AE212B5CD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78965"/>
            <a:ext cx="107442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400" b="1" dirty="0"/>
              <a:t>Öka kunskapen om digitalt sexuellt våld</a:t>
            </a:r>
            <a:endParaRPr lang="sv-SE" sz="2400" dirty="0"/>
          </a:p>
          <a:p>
            <a:pPr lvl="0"/>
            <a:r>
              <a:rPr lang="sv-SE" sz="2400" dirty="0"/>
              <a:t>Vad kan ni göra för att öka kunskapen om digitalt sexuellt våld? </a:t>
            </a:r>
          </a:p>
          <a:p>
            <a:endParaRPr lang="sv-SE" sz="2400" dirty="0"/>
          </a:p>
          <a:p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366559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MUCF">
      <a:dk1>
        <a:srgbClr val="004166"/>
      </a:dk1>
      <a:lt1>
        <a:srgbClr val="BDE2E3"/>
      </a:lt1>
      <a:dk2>
        <a:srgbClr val="005447"/>
      </a:dk2>
      <a:lt2>
        <a:srgbClr val="D0DEBD"/>
      </a:lt2>
      <a:accent1>
        <a:srgbClr val="C9491C"/>
      </a:accent1>
      <a:accent2>
        <a:srgbClr val="6E1338"/>
      </a:accent2>
      <a:accent3>
        <a:srgbClr val="1D8EA3"/>
      </a:accent3>
      <a:accent4>
        <a:srgbClr val="DFA379"/>
      </a:accent4>
      <a:accent5>
        <a:srgbClr val="C54E74"/>
      </a:accent5>
      <a:accent6>
        <a:srgbClr val="79AA69"/>
      </a:accent6>
      <a:hlink>
        <a:srgbClr val="1D8EA3"/>
      </a:hlink>
      <a:folHlink>
        <a:srgbClr val="004166"/>
      </a:folHlink>
    </a:clrScheme>
    <a:fontScheme name="Arial-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MUCF.pptx" id="{F13EA9FC-B574-4246-8FBB-F06EF6B0B7A8}" vid="{E9295275-3B76-4027-BF76-AE68949F86F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19</TotalTime>
  <Words>805</Words>
  <Application>Microsoft Office PowerPoint</Application>
  <PresentationFormat>Bredbild</PresentationFormat>
  <Paragraphs>88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20" baseType="lpstr">
      <vt:lpstr>Arial</vt:lpstr>
      <vt:lpstr>Calibri</vt:lpstr>
      <vt:lpstr>Noto Sans</vt:lpstr>
      <vt:lpstr>Noto Sans Med</vt:lpstr>
      <vt:lpstr>Noto Sans SemBd</vt:lpstr>
      <vt:lpstr>Office-tema</vt:lpstr>
      <vt:lpstr> Stöd för samtal med unga om sexuellt våld  </vt:lpstr>
      <vt:lpstr>Film: Hinder för unga att berätta om sexuellt våld</vt:lpstr>
      <vt:lpstr>Film: Hinder för unga att berätta om sexuellt våld</vt:lpstr>
      <vt:lpstr>Film: Så hjälper du unga berätta om sexuellt våld</vt:lpstr>
      <vt:lpstr>Film: Så hjälper du unga berätta om sexuellt våld</vt:lpstr>
      <vt:lpstr>Film: Så hjälper du unga berätta om sexuellt våld</vt:lpstr>
      <vt:lpstr>Film: Så hjälper du unga berätta om sexuellt våld</vt:lpstr>
      <vt:lpstr>Film: Om digitalt sexuellt våld</vt:lpstr>
      <vt:lpstr>Film: Om digitalt sexuellt våld</vt:lpstr>
      <vt:lpstr> Film: Så hjälper du unga berätta om digitalt sexuellt våld </vt:lpstr>
      <vt:lpstr> Film: Så hjälper du unga berätta om digitalt sexuellt våld </vt:lpstr>
      <vt:lpstr> Film: Så hanterar du dina känslor vid samtal om sexuellt våld </vt:lpstr>
      <vt:lpstr> Film: Så hanterar du dina känslor vid samtal om sexuellt våld </vt:lpstr>
      <vt:lpstr>Genom kunskap och stöd gör vi nytta för Sveriges unga och för det svenska civilsamhället.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Lindbom</dc:creator>
  <cp:lastModifiedBy>Linda Lindbom</cp:lastModifiedBy>
  <cp:revision>1</cp:revision>
  <dcterms:created xsi:type="dcterms:W3CDTF">2025-10-15T11:41:30Z</dcterms:created>
  <dcterms:modified xsi:type="dcterms:W3CDTF">2025-10-15T12:00:50Z</dcterms:modified>
</cp:coreProperties>
</file>